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57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60" r:id="rId14"/>
  </p:sldIdLst>
  <p:sldSz cx="9144000" cy="5143500" type="screen16x9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8A"/>
    <a:srgbClr val="9900CC"/>
    <a:srgbClr val="FF9900"/>
    <a:srgbClr val="D99B01"/>
    <a:srgbClr val="FF66CC"/>
    <a:srgbClr val="FF67AC"/>
    <a:srgbClr val="CC0099"/>
    <a:srgbClr val="FFDC47"/>
    <a:srgbClr val="5EEC3C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7A4002-96FE-4B78-AA79-DAFA037F825F}" type="datetimeFigureOut">
              <a:rPr lang="en-US" smtClean="0"/>
              <a:t>31/01/2021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24841-7447-4C5A-965C-FC13F767D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88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24841-7447-4C5A-965C-FC13F767D4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38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32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1670" y="1960930"/>
            <a:ext cx="8093364" cy="1383822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670" y="3335275"/>
            <a:ext cx="8093366" cy="1221640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00698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F0C7-265E-4508-8C2B-2EEE8FB3D78E}" type="datetime1">
              <a:rPr lang="en-US" smtClean="0"/>
              <a:t>31/01/2021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indianinQ8.com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281175"/>
            <a:ext cx="8246070" cy="89199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350111"/>
            <a:ext cx="8246070" cy="3359504"/>
          </a:xfrm>
        </p:spPr>
        <p:txBody>
          <a:bodyPr/>
          <a:lstStyle>
            <a:lvl1pPr algn="l">
              <a:defRPr sz="2800">
                <a:solidFill>
                  <a:srgbClr val="002060"/>
                </a:solidFill>
              </a:defRPr>
            </a:lvl1pPr>
            <a:lvl2pPr algn="l">
              <a:defRPr>
                <a:solidFill>
                  <a:srgbClr val="002060"/>
                </a:solidFill>
              </a:defRPr>
            </a:lvl2pPr>
            <a:lvl3pPr algn="l">
              <a:defRPr>
                <a:solidFill>
                  <a:srgbClr val="002060"/>
                </a:solidFill>
              </a:defRPr>
            </a:lvl3pPr>
            <a:lvl4pPr algn="l">
              <a:defRPr>
                <a:solidFill>
                  <a:srgbClr val="002060"/>
                </a:solidFill>
              </a:defRPr>
            </a:lvl4pPr>
            <a:lvl5pPr algn="l"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D27FF-D7A8-4F3C-AD0A-2D541566B5BD}" type="datetime1">
              <a:rPr lang="en-US" smtClean="0"/>
              <a:t>31/01/2021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indianinQ8.com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75" y="433880"/>
            <a:ext cx="5955495" cy="5726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75" y="1198559"/>
            <a:ext cx="5955495" cy="3511061"/>
          </a:xfr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44A32-9E59-4140-BF6B-62F59B9F43B7}" type="datetime1">
              <a:rPr lang="en-US" smtClean="0"/>
              <a:t>31/01/2021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indianinQ8.com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A0575-3E30-435F-8F1B-DC3FFF1A3CE4}" type="datetime1">
              <a:rPr lang="en-US" smtClean="0"/>
              <a:t>31/01/2021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indianinQ8.com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6544C-64BE-4D75-8DCB-8A61A7D71DB2}" type="datetime1">
              <a:rPr lang="en-US" smtClean="0"/>
              <a:t>31/01/2021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indianinQ8.com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4" y="433880"/>
            <a:ext cx="8246071" cy="76352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529410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1960930"/>
            <a:ext cx="4040188" cy="2137871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529410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960930"/>
            <a:ext cx="4041775" cy="2137871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AE6FD-5FA6-4B65-A7CB-A282E03A7599}" type="datetime1">
              <a:rPr lang="en-US" smtClean="0"/>
              <a:t>31/01/2021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indianinQ8.com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C18F-9FE1-4BC4-9124-549AFA05F1DD}" type="datetime1">
              <a:rPr lang="en-US" smtClean="0"/>
              <a:t>31/01/2021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indianinQ8.com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5761-1D5D-4BD6-B371-B79FE3075FDC}" type="datetime1">
              <a:rPr lang="en-US" smtClean="0"/>
              <a:t>31/01/2021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indianinQ8.com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266590" y="3946095"/>
            <a:ext cx="5345112" cy="457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YouTube.com/videos696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ACAFD-22A6-46F5-A446-21163C845A05}" type="datetime1">
              <a:rPr lang="en-US" smtClean="0"/>
              <a:t>31/01/2021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indianinQ8.com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34962-5F8F-4409-B062-4969A4AD1CB3}" type="datetime1">
              <a:rPr lang="en-US" smtClean="0"/>
              <a:t>31/01/2021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indianinQ8.com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C826-4E42-4DA9-B202-92868A595DE1}" type="datetime1">
              <a:rPr lang="en-US" smtClean="0"/>
              <a:t>31/01/2021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indianinQ8.com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AA16E-842B-4BE3-BFAF-67D146186A30}" type="datetime1">
              <a:rPr lang="en-US" smtClean="0"/>
              <a:t>31/01/2021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indianinQ8.com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6CAD1-35B9-462F-86AA-C17F3C2C273E}" type="datetime1">
              <a:rPr lang="en-US" smtClean="0"/>
              <a:t>31/01/2021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indianinQ8.com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555" y="281175"/>
            <a:ext cx="5191970" cy="4123035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WHY </a:t>
            </a:r>
            <a:br>
              <a:rPr lang="en-US" sz="4800" dirty="0" smtClean="0"/>
            </a:br>
            <a:r>
              <a:rPr lang="en-US" sz="4800" dirty="0" smtClean="0"/>
              <a:t>DRINK </a:t>
            </a:r>
            <a:br>
              <a:rPr lang="en-US" sz="4800" dirty="0" smtClean="0"/>
            </a:br>
            <a:r>
              <a:rPr lang="en-US" sz="4800" dirty="0" smtClean="0"/>
              <a:t>WATER</a:t>
            </a:r>
            <a:r>
              <a:rPr lang="en-US" sz="4800" dirty="0"/>
              <a:t>?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te-IN" sz="4800" dirty="0"/>
              <a:t>నీరు ఎందుకు త్రాగాలి?</a:t>
            </a:r>
            <a:endParaRPr lang="en-US" sz="4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indianinQ8.com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1856" y="128470"/>
            <a:ext cx="8704186" cy="4733855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10 Reasons to Drink Water </a:t>
            </a:r>
            <a:r>
              <a:rPr lang="en-US" sz="4800" dirty="0" smtClean="0"/>
              <a:t>!</a:t>
            </a:r>
            <a:br>
              <a:rPr lang="en-US" sz="4800" dirty="0" smtClean="0"/>
            </a:br>
            <a:r>
              <a:rPr lang="en-US" sz="4800" dirty="0" smtClean="0"/>
              <a:t> 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te-IN" sz="4800" dirty="0"/>
              <a:t>నీరు త్రాగడానికి 10 కారణాలు!</a:t>
            </a:r>
            <a:endParaRPr lang="en-US" sz="4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indianinQ8.com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63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1" y="433880"/>
            <a:ext cx="7787954" cy="335950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6000" dirty="0" smtClean="0"/>
              <a:t>1.</a:t>
            </a:r>
          </a:p>
          <a:p>
            <a:pPr marL="0" indent="0" algn="ctr">
              <a:buNone/>
            </a:pPr>
            <a:r>
              <a:rPr lang="en-US" sz="6000" dirty="0" smtClean="0"/>
              <a:t>Healthy Skin.</a:t>
            </a:r>
          </a:p>
          <a:p>
            <a:pPr marL="0" indent="0" algn="ctr">
              <a:buNone/>
            </a:pPr>
            <a:endParaRPr lang="en-US" sz="6000" dirty="0" smtClean="0"/>
          </a:p>
          <a:p>
            <a:pPr marL="0" indent="0" algn="ctr">
              <a:buNone/>
            </a:pPr>
            <a:r>
              <a:rPr lang="te-IN" sz="6000" dirty="0" smtClean="0"/>
              <a:t>ఆరోగ్యకరమైన చర్మం</a:t>
            </a:r>
            <a:r>
              <a:rPr lang="en-US" sz="6000" dirty="0" smtClean="0"/>
              <a:t>.</a:t>
            </a:r>
            <a:endParaRPr lang="en-US" sz="6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000" smtClean="0">
                <a:solidFill>
                  <a:srgbClr val="FF0000"/>
                </a:solidFill>
              </a:rPr>
              <a:t>indianinQ8.com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1" y="433880"/>
            <a:ext cx="7787954" cy="427574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6000" dirty="0"/>
              <a:t>2. </a:t>
            </a:r>
            <a:endParaRPr lang="en-US" sz="6000" dirty="0" smtClean="0"/>
          </a:p>
          <a:p>
            <a:pPr marL="0" indent="0" algn="ctr">
              <a:buNone/>
            </a:pPr>
            <a:r>
              <a:rPr lang="en-US" sz="6000" dirty="0" smtClean="0"/>
              <a:t>Get </a:t>
            </a:r>
            <a:r>
              <a:rPr lang="en-US" sz="6000" dirty="0"/>
              <a:t>rid of Body </a:t>
            </a:r>
            <a:r>
              <a:rPr lang="en-US" sz="6000" dirty="0" smtClean="0"/>
              <a:t>Toxins.</a:t>
            </a:r>
          </a:p>
          <a:p>
            <a:pPr marL="0" indent="0" algn="ctr">
              <a:buNone/>
            </a:pPr>
            <a:r>
              <a:rPr lang="en-US" sz="6000" dirty="0" smtClean="0"/>
              <a:t> </a:t>
            </a:r>
            <a:endParaRPr lang="en-US" sz="6000" dirty="0"/>
          </a:p>
          <a:p>
            <a:pPr marL="0" indent="0" algn="ctr">
              <a:buNone/>
            </a:pPr>
            <a:r>
              <a:rPr lang="te-IN" sz="6000" dirty="0" smtClean="0"/>
              <a:t>శరీర </a:t>
            </a:r>
            <a:r>
              <a:rPr lang="te-IN" sz="6000" dirty="0"/>
              <a:t>విషాన్ని </a:t>
            </a:r>
            <a:r>
              <a:rPr lang="te-IN" sz="6000" dirty="0" smtClean="0"/>
              <a:t>వదిలించుకోండి</a:t>
            </a:r>
            <a:r>
              <a:rPr lang="en-US" sz="6000" dirty="0" smtClean="0"/>
              <a:t>.</a:t>
            </a:r>
            <a:endParaRPr lang="en-US" sz="6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000" smtClean="0">
                <a:solidFill>
                  <a:srgbClr val="FF0000"/>
                </a:solidFill>
              </a:rPr>
              <a:t>indianinQ8.com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1" y="433880"/>
            <a:ext cx="7787954" cy="335950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6000" dirty="0"/>
              <a:t>3. </a:t>
            </a:r>
            <a:endParaRPr lang="en-US" sz="6000" dirty="0" smtClean="0"/>
          </a:p>
          <a:p>
            <a:pPr marL="0" indent="0" algn="ctr">
              <a:buNone/>
            </a:pPr>
            <a:r>
              <a:rPr lang="en-US" sz="6000" dirty="0" smtClean="0"/>
              <a:t>Healthy </a:t>
            </a:r>
            <a:r>
              <a:rPr lang="en-US" sz="6000" dirty="0"/>
              <a:t>Heart </a:t>
            </a:r>
            <a:r>
              <a:rPr lang="en-US" sz="6000" dirty="0" smtClean="0"/>
              <a:t>.</a:t>
            </a:r>
          </a:p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te-IN" sz="6000" dirty="0" smtClean="0"/>
              <a:t>ఆరోగ్యకరమైన గుండె</a:t>
            </a:r>
            <a:r>
              <a:rPr lang="en-US" sz="6000" dirty="0" smtClean="0"/>
              <a:t>.</a:t>
            </a:r>
            <a:endParaRPr lang="en-US" sz="6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000" smtClean="0">
                <a:solidFill>
                  <a:srgbClr val="FF0000"/>
                </a:solidFill>
              </a:rPr>
              <a:t>indianinQ8.com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6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1" y="433880"/>
            <a:ext cx="7787954" cy="335950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6000" dirty="0"/>
              <a:t>4. </a:t>
            </a:r>
            <a:endParaRPr lang="en-US" sz="6000" dirty="0" smtClean="0"/>
          </a:p>
          <a:p>
            <a:pPr marL="0" indent="0" algn="ctr">
              <a:buNone/>
            </a:pPr>
            <a:r>
              <a:rPr lang="en-US" sz="6000" dirty="0" smtClean="0"/>
              <a:t>Helps </a:t>
            </a:r>
            <a:r>
              <a:rPr lang="en-US" sz="6000" dirty="0"/>
              <a:t>to lose </a:t>
            </a:r>
            <a:r>
              <a:rPr lang="en-US" sz="6000" dirty="0" smtClean="0"/>
              <a:t>weight.</a:t>
            </a:r>
          </a:p>
          <a:p>
            <a:pPr marL="0" indent="0" algn="ctr">
              <a:buNone/>
            </a:pPr>
            <a:r>
              <a:rPr lang="en-US" sz="6000" dirty="0" smtClean="0"/>
              <a:t> </a:t>
            </a:r>
            <a:endParaRPr lang="en-US" sz="6000" dirty="0"/>
          </a:p>
          <a:p>
            <a:pPr marL="0" indent="0" algn="ctr">
              <a:buNone/>
            </a:pPr>
            <a:r>
              <a:rPr lang="te-IN" sz="6000" dirty="0" smtClean="0"/>
              <a:t>బరువు </a:t>
            </a:r>
            <a:r>
              <a:rPr lang="te-IN" sz="6000" dirty="0"/>
              <a:t>తగ్గడానికి </a:t>
            </a:r>
            <a:r>
              <a:rPr lang="te-IN" sz="6000" dirty="0" smtClean="0"/>
              <a:t>సహాయపడుతుంది</a:t>
            </a:r>
            <a:r>
              <a:rPr lang="en-US" sz="6000" dirty="0" smtClean="0"/>
              <a:t>.</a:t>
            </a:r>
            <a:endParaRPr lang="en-US" sz="6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000" smtClean="0">
                <a:solidFill>
                  <a:srgbClr val="FF0000"/>
                </a:solidFill>
              </a:rPr>
              <a:t>indianinQ8.com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8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1" y="433880"/>
            <a:ext cx="7787954" cy="335950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6000" dirty="0"/>
              <a:t>5. </a:t>
            </a:r>
            <a:endParaRPr lang="en-US" sz="6000" dirty="0" smtClean="0"/>
          </a:p>
          <a:p>
            <a:pPr marL="0" indent="0" algn="ctr">
              <a:buNone/>
            </a:pPr>
            <a:r>
              <a:rPr lang="en-US" sz="6000" dirty="0" smtClean="0"/>
              <a:t>Fights Infection.</a:t>
            </a:r>
          </a:p>
          <a:p>
            <a:pPr marL="0" indent="0" algn="ctr">
              <a:buNone/>
            </a:pPr>
            <a:r>
              <a:rPr lang="en-US" sz="6000" dirty="0" smtClean="0"/>
              <a:t> </a:t>
            </a:r>
            <a:endParaRPr lang="en-US" sz="6000" dirty="0"/>
          </a:p>
          <a:p>
            <a:pPr marL="0" indent="0" algn="ctr">
              <a:buNone/>
            </a:pPr>
            <a:r>
              <a:rPr lang="te-IN" sz="6000" dirty="0" smtClean="0"/>
              <a:t>సంక్రమణతో పోరాడుతుంది</a:t>
            </a:r>
            <a:r>
              <a:rPr lang="en-US" sz="6000" dirty="0" smtClean="0"/>
              <a:t>.</a:t>
            </a:r>
            <a:endParaRPr lang="en-US" sz="6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000" smtClean="0">
                <a:solidFill>
                  <a:srgbClr val="FF0000"/>
                </a:solidFill>
              </a:rPr>
              <a:t>indianinQ8.com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0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1" y="433880"/>
            <a:ext cx="7787954" cy="335950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6000" dirty="0"/>
              <a:t>6. </a:t>
            </a:r>
            <a:endParaRPr lang="en-US" sz="6000" dirty="0" smtClean="0"/>
          </a:p>
          <a:p>
            <a:pPr marL="0" indent="0" algn="ctr">
              <a:buNone/>
            </a:pPr>
            <a:r>
              <a:rPr lang="en-US" sz="6000" dirty="0" smtClean="0"/>
              <a:t>Prevents Constipation.</a:t>
            </a:r>
          </a:p>
          <a:p>
            <a:pPr marL="0" indent="0" algn="ctr">
              <a:buNone/>
            </a:pPr>
            <a:r>
              <a:rPr lang="en-US" sz="6000" dirty="0" smtClean="0"/>
              <a:t> </a:t>
            </a:r>
            <a:endParaRPr lang="en-US" sz="6000" dirty="0"/>
          </a:p>
          <a:p>
            <a:pPr marL="0" indent="0" algn="ctr">
              <a:buNone/>
            </a:pPr>
            <a:r>
              <a:rPr lang="te-IN" sz="6000" dirty="0" smtClean="0"/>
              <a:t>మలబద్దకాన్ని నివారిస్తుంది</a:t>
            </a:r>
            <a:r>
              <a:rPr lang="en-US" sz="6000" dirty="0" smtClean="0"/>
              <a:t>.</a:t>
            </a:r>
            <a:endParaRPr lang="en-US" sz="6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000" smtClean="0">
                <a:solidFill>
                  <a:srgbClr val="FF0000"/>
                </a:solidFill>
              </a:rPr>
              <a:t>indianinQ8.com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2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1" y="433880"/>
            <a:ext cx="7787954" cy="335950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6000" dirty="0"/>
              <a:t>7. </a:t>
            </a:r>
            <a:endParaRPr lang="en-US" sz="6000" dirty="0" smtClean="0"/>
          </a:p>
          <a:p>
            <a:pPr marL="0" indent="0" algn="ctr">
              <a:buNone/>
            </a:pPr>
            <a:r>
              <a:rPr lang="en-US" sz="6000" dirty="0" smtClean="0"/>
              <a:t>Reduces </a:t>
            </a:r>
            <a:r>
              <a:rPr lang="en-US" sz="6000" dirty="0"/>
              <a:t>risk of </a:t>
            </a:r>
            <a:r>
              <a:rPr lang="en-US" sz="6000" dirty="0" smtClean="0"/>
              <a:t>Cancer.</a:t>
            </a:r>
          </a:p>
          <a:p>
            <a:pPr marL="0" indent="0" algn="ctr">
              <a:buNone/>
            </a:pPr>
            <a:r>
              <a:rPr lang="en-US" sz="6000" dirty="0" smtClean="0"/>
              <a:t> </a:t>
            </a:r>
            <a:endParaRPr lang="en-US" sz="6000" dirty="0"/>
          </a:p>
          <a:p>
            <a:pPr marL="0" indent="0" algn="ctr">
              <a:buNone/>
            </a:pPr>
            <a:r>
              <a:rPr lang="te-IN" sz="6000" dirty="0" smtClean="0"/>
              <a:t>క్యాన్సర్ </a:t>
            </a:r>
            <a:r>
              <a:rPr lang="te-IN" sz="6000" dirty="0"/>
              <a:t>ప్రమాదాన్ని </a:t>
            </a:r>
            <a:r>
              <a:rPr lang="te-IN" sz="6000" dirty="0" smtClean="0"/>
              <a:t>తగ్గిస్తుంది</a:t>
            </a:r>
            <a:r>
              <a:rPr lang="en-US" sz="6000" dirty="0" smtClean="0"/>
              <a:t>.</a:t>
            </a:r>
            <a:endParaRPr lang="en-US" sz="6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000" smtClean="0">
                <a:solidFill>
                  <a:srgbClr val="FF0000"/>
                </a:solidFill>
              </a:rPr>
              <a:t>indianinQ8.com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7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1" y="433880"/>
            <a:ext cx="7787954" cy="335950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6000" dirty="0"/>
              <a:t>8. </a:t>
            </a:r>
            <a:endParaRPr lang="en-US" sz="6000" dirty="0" smtClean="0"/>
          </a:p>
          <a:p>
            <a:pPr marL="0" indent="0" algn="ctr">
              <a:buNone/>
            </a:pPr>
            <a:r>
              <a:rPr lang="en-US" sz="6000" dirty="0" smtClean="0"/>
              <a:t>Boosts </a:t>
            </a:r>
            <a:r>
              <a:rPr lang="en-US" sz="6000" dirty="0"/>
              <a:t>Energy </a:t>
            </a:r>
            <a:r>
              <a:rPr lang="en-US" sz="6000" dirty="0" smtClean="0"/>
              <a:t>.</a:t>
            </a:r>
          </a:p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te-IN" sz="6000" dirty="0" smtClean="0"/>
              <a:t>శక్తిని పెంచుతుంది</a:t>
            </a:r>
            <a:r>
              <a:rPr lang="en-US" sz="6000" dirty="0" smtClean="0"/>
              <a:t>.</a:t>
            </a:r>
            <a:endParaRPr lang="en-US" sz="6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000" smtClean="0">
                <a:solidFill>
                  <a:srgbClr val="FF0000"/>
                </a:solidFill>
              </a:rPr>
              <a:t>indianinQ8.com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1" y="433880"/>
            <a:ext cx="7787954" cy="335950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6000" dirty="0"/>
              <a:t>9. </a:t>
            </a:r>
            <a:endParaRPr lang="en-US" sz="6000" dirty="0" smtClean="0"/>
          </a:p>
          <a:p>
            <a:pPr marL="0" indent="0" algn="ctr">
              <a:buNone/>
            </a:pPr>
            <a:r>
              <a:rPr lang="en-US" sz="6000" dirty="0" smtClean="0"/>
              <a:t>Improves Productivity.</a:t>
            </a:r>
          </a:p>
          <a:p>
            <a:pPr marL="0" indent="0" algn="ctr">
              <a:buNone/>
            </a:pPr>
            <a:r>
              <a:rPr lang="en-US" sz="6000" dirty="0" smtClean="0"/>
              <a:t> </a:t>
            </a:r>
            <a:endParaRPr lang="en-US" sz="6000" dirty="0"/>
          </a:p>
          <a:p>
            <a:pPr marL="0" indent="0" algn="ctr">
              <a:buNone/>
            </a:pPr>
            <a:r>
              <a:rPr lang="te-IN" sz="6000" dirty="0" smtClean="0"/>
              <a:t>ఉత్పాదకతను మెరుగు</a:t>
            </a:r>
            <a:r>
              <a:rPr lang="en-US" sz="6000" dirty="0" smtClean="0"/>
              <a:t> </a:t>
            </a:r>
            <a:r>
              <a:rPr lang="te-IN" sz="6000" dirty="0" smtClean="0"/>
              <a:t>పరుస్తుంది</a:t>
            </a:r>
            <a:r>
              <a:rPr lang="en-US" sz="6000" dirty="0" smtClean="0"/>
              <a:t>.</a:t>
            </a:r>
            <a:endParaRPr lang="en-US" sz="6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000" smtClean="0">
                <a:solidFill>
                  <a:srgbClr val="FF0000"/>
                </a:solidFill>
              </a:rPr>
              <a:t>indianinQ8.com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5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1" y="433880"/>
            <a:ext cx="7787954" cy="335950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6000" dirty="0"/>
              <a:t>10. </a:t>
            </a:r>
            <a:endParaRPr lang="en-US" sz="6000" dirty="0" smtClean="0"/>
          </a:p>
          <a:p>
            <a:pPr marL="0" indent="0" algn="ctr">
              <a:buNone/>
            </a:pPr>
            <a:r>
              <a:rPr lang="en-US" sz="6000" dirty="0" smtClean="0"/>
              <a:t>Prevent </a:t>
            </a:r>
            <a:r>
              <a:rPr lang="en-US" sz="6000" dirty="0"/>
              <a:t>Joint Pains &amp; </a:t>
            </a:r>
            <a:r>
              <a:rPr lang="en-US" sz="6000" dirty="0" smtClean="0"/>
              <a:t>Arthritis.</a:t>
            </a:r>
          </a:p>
          <a:p>
            <a:pPr marL="0" indent="0" algn="ctr">
              <a:buNone/>
            </a:pPr>
            <a:r>
              <a:rPr lang="en-US" sz="6000" dirty="0" smtClean="0"/>
              <a:t> </a:t>
            </a:r>
            <a:endParaRPr lang="en-US" sz="6000" dirty="0"/>
          </a:p>
          <a:p>
            <a:pPr marL="0" indent="0" algn="ctr">
              <a:buNone/>
            </a:pPr>
            <a:r>
              <a:rPr lang="te-IN" sz="6000" dirty="0" smtClean="0"/>
              <a:t>కీళ్ల </a:t>
            </a:r>
            <a:r>
              <a:rPr lang="te-IN" sz="6000" dirty="0"/>
              <a:t>నొప్పులు, </a:t>
            </a:r>
            <a:endParaRPr lang="en-US" sz="6000" dirty="0" smtClean="0"/>
          </a:p>
          <a:p>
            <a:pPr marL="0" indent="0" algn="ctr">
              <a:buNone/>
            </a:pPr>
            <a:r>
              <a:rPr lang="te-IN" sz="6000" dirty="0" smtClean="0"/>
              <a:t>ఆర్థరైటిస్‌ను నివారిస్తుంది</a:t>
            </a:r>
            <a:r>
              <a:rPr lang="en-US" sz="6000" dirty="0" smtClean="0"/>
              <a:t>.</a:t>
            </a:r>
            <a:endParaRPr lang="te-IN" sz="6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000" smtClean="0">
                <a:solidFill>
                  <a:srgbClr val="FF0000"/>
                </a:solidFill>
              </a:rPr>
              <a:t>indianinQ8.com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9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-314560" y="739290"/>
            <a:ext cx="8246071" cy="274869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smtClean="0">
                <a:solidFill>
                  <a:schemeClr val="bg1"/>
                </a:solidFill>
              </a:rPr>
              <a:t>Thank You!</a:t>
            </a:r>
          </a:p>
          <a:p>
            <a:r>
              <a:rPr lang="te-IN" sz="8000" dirty="0">
                <a:solidFill>
                  <a:srgbClr val="002060"/>
                </a:solidFill>
              </a:rPr>
              <a:t>ధన్యవాదాలు !</a:t>
            </a:r>
            <a:endParaRPr lang="en-US" sz="8000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000" smtClean="0">
                <a:solidFill>
                  <a:srgbClr val="FF0000"/>
                </a:solidFill>
              </a:rPr>
              <a:t>indianinQ8.com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144</Words>
  <Application>Microsoft Office PowerPoint</Application>
  <PresentationFormat>On-screen Show (16:9)</PresentationFormat>
  <Paragraphs>73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Gautami</vt:lpstr>
      <vt:lpstr>Office Theme</vt:lpstr>
      <vt:lpstr>WHY  DRINK  WATER?   నీరు ఎందుకు త్రాగాలి?</vt:lpstr>
      <vt:lpstr>10 Reasons to Drink Water !   నీరు త్రాగడానికి 10 కారణాలు!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Eswar Chennuru</cp:lastModifiedBy>
  <cp:revision>147</cp:revision>
  <dcterms:created xsi:type="dcterms:W3CDTF">2013-08-21T19:17:07Z</dcterms:created>
  <dcterms:modified xsi:type="dcterms:W3CDTF">2021-01-31T09:53:34Z</dcterms:modified>
</cp:coreProperties>
</file>